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7" r:id="rId2"/>
    <p:sldId id="262" r:id="rId3"/>
    <p:sldId id="261" r:id="rId4"/>
    <p:sldId id="263" r:id="rId5"/>
    <p:sldId id="294" r:id="rId6"/>
    <p:sldId id="264" r:id="rId7"/>
    <p:sldId id="266" r:id="rId8"/>
    <p:sldId id="265" r:id="rId9"/>
    <p:sldId id="267" r:id="rId10"/>
    <p:sldId id="269" r:id="rId11"/>
    <p:sldId id="270" r:id="rId12"/>
    <p:sldId id="271" r:id="rId13"/>
    <p:sldId id="289" r:id="rId14"/>
    <p:sldId id="290" r:id="rId15"/>
    <p:sldId id="275" r:id="rId16"/>
    <p:sldId id="279" r:id="rId17"/>
    <p:sldId id="280" r:id="rId18"/>
    <p:sldId id="276" r:id="rId19"/>
    <p:sldId id="282" r:id="rId20"/>
    <p:sldId id="283" r:id="rId21"/>
    <p:sldId id="291" r:id="rId22"/>
    <p:sldId id="286" r:id="rId23"/>
    <p:sldId id="296" r:id="rId24"/>
    <p:sldId id="295" r:id="rId25"/>
    <p:sldId id="293" r:id="rId26"/>
    <p:sldId id="28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C0AADF4-42B4-449B-B9C8-17EE80A941E7}">
          <p14:sldIdLst/>
        </p14:section>
        <p14:section name="Раздел без заголовка" id="{31240DA0-E7D1-4C9C-8360-43227E25352D}">
          <p14:sldIdLst>
            <p14:sldId id="257"/>
            <p14:sldId id="262"/>
            <p14:sldId id="261"/>
            <p14:sldId id="263"/>
            <p14:sldId id="294"/>
            <p14:sldId id="264"/>
            <p14:sldId id="266"/>
            <p14:sldId id="265"/>
            <p14:sldId id="267"/>
            <p14:sldId id="269"/>
            <p14:sldId id="270"/>
            <p14:sldId id="271"/>
            <p14:sldId id="289"/>
            <p14:sldId id="290"/>
            <p14:sldId id="275"/>
            <p14:sldId id="279"/>
            <p14:sldId id="280"/>
            <p14:sldId id="276"/>
            <p14:sldId id="282"/>
            <p14:sldId id="283"/>
            <p14:sldId id="291"/>
            <p14:sldId id="286"/>
            <p14:sldId id="296"/>
            <p14:sldId id="295"/>
            <p14:sldId id="293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E1A"/>
    <a:srgbClr val="070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3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396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38" d="100"/>
          <a:sy n="38" d="100"/>
        </p:scale>
        <p:origin x="-159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B191B-67DA-4FF9-AD30-D7310373E896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87AA7-2084-42F4-B3A0-DA5972B4740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87AA7-2084-42F4-B3A0-DA5972B4740A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87AA7-2084-42F4-B3A0-DA5972B4740A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87AA7-2084-42F4-B3A0-DA5972B4740A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81EA-8696-4F11-9478-E45033167B9D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534B-7F0D-4234-B36A-A201EBF1A9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81EA-8696-4F11-9478-E45033167B9D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534B-7F0D-4234-B36A-A201EBF1A9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81EA-8696-4F11-9478-E45033167B9D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534B-7F0D-4234-B36A-A201EBF1A9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81EA-8696-4F11-9478-E45033167B9D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534B-7F0D-4234-B36A-A201EBF1A9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81EA-8696-4F11-9478-E45033167B9D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534B-7F0D-4234-B36A-A201EBF1A9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81EA-8696-4F11-9478-E45033167B9D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534B-7F0D-4234-B36A-A201EBF1A9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81EA-8696-4F11-9478-E45033167B9D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534B-7F0D-4234-B36A-A201EBF1A9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81EA-8696-4F11-9478-E45033167B9D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534B-7F0D-4234-B36A-A201EBF1A9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81EA-8696-4F11-9478-E45033167B9D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534B-7F0D-4234-B36A-A201EBF1A9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81EA-8696-4F11-9478-E45033167B9D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534B-7F0D-4234-B36A-A201EBF1A9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81EA-8696-4F11-9478-E45033167B9D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534B-7F0D-4234-B36A-A201EBF1A9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981EA-8696-4F11-9478-E45033167B9D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B534B-7F0D-4234-B36A-A201EBF1A97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4251" y="6017839"/>
            <a:ext cx="783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 2025</a:t>
            </a:r>
          </a:p>
        </p:txBody>
      </p:sp>
      <p:pic>
        <p:nvPicPr>
          <p:cNvPr id="2" name="image2.png"/>
          <p:cNvPicPr/>
          <p:nvPr/>
        </p:nvPicPr>
        <p:blipFill>
          <a:blip r:embed="rId3"/>
          <a:srcRect l="23440" r="18742"/>
          <a:stretch>
            <a:fillRect/>
          </a:stretch>
        </p:blipFill>
        <p:spPr>
          <a:xfrm>
            <a:off x="-13195" y="-136097"/>
            <a:ext cx="2584379" cy="2685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1965" y="2869156"/>
            <a:ext cx="9614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«Новые горизонты социальной деятельности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арт-пространства»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0727" y="601779"/>
            <a:ext cx="8313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Санкт-Петербургское государственное бюджетное стационарное учреждение социального обслуживания населения Дом социального обслуживания</a:t>
            </a:r>
          </a:p>
          <a:p>
            <a:pPr algn="ctr"/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«Тесовый берег»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9371" y="4651513"/>
            <a:ext cx="40598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Руденко Т. Н.,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культорганизатор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 err="1"/>
              <a:t>NfN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83457" y="3764027"/>
            <a:ext cx="3973386" cy="14853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rcRect r="-1" b="1928"/>
          <a:stretch>
            <a:fillRect/>
          </a:stretch>
        </p:blipFill>
        <p:spPr>
          <a:xfrm>
            <a:off x="3144644" y="498899"/>
            <a:ext cx="5438814" cy="51004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2969199" y="5897435"/>
            <a:ext cx="7600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Танцевально-развлекательное  мероприятие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7714" y="1807029"/>
            <a:ext cx="3831681" cy="207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Спортивно-патриотическая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«Зарница-2025»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3003" r="1" b="1"/>
          <a:stretch>
            <a:fillRect/>
          </a:stretch>
        </p:blipFill>
        <p:spPr>
          <a:xfrm>
            <a:off x="3320140" y="566056"/>
            <a:ext cx="8784774" cy="5769430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 t="25865" b="15354"/>
          <a:stretch>
            <a:fillRect/>
          </a:stretch>
        </p:blipFill>
        <p:spPr>
          <a:xfrm>
            <a:off x="20" y="11"/>
            <a:ext cx="6095980" cy="6056438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b="32880"/>
          <a:stretch>
            <a:fillRect/>
          </a:stretch>
        </p:blipFill>
        <p:spPr>
          <a:xfrm>
            <a:off x="6096000" y="-197762"/>
            <a:ext cx="6096000" cy="6929893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  <p:sp>
        <p:nvSpPr>
          <p:cNvPr id="4" name="TextBox 3"/>
          <p:cNvSpPr txBox="1"/>
          <p:nvPr/>
        </p:nvSpPr>
        <p:spPr>
          <a:xfrm>
            <a:off x="70204" y="6056449"/>
            <a:ext cx="8159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Познавательно-развлекательный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 День России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b="10535"/>
          <a:stretch>
            <a:fillRect/>
          </a:stretch>
        </p:blipFill>
        <p:spPr>
          <a:xfrm>
            <a:off x="1481959" y="1"/>
            <a:ext cx="7662042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9144001" y="2995448"/>
            <a:ext cx="2648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 именинника.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15" y="536043"/>
            <a:ext cx="6205866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1417181" y="5986604"/>
            <a:ext cx="9357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патриотическая акция  «Вальс Победы»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395739"/>
            <a:ext cx="9277350" cy="766110"/>
          </a:xfrm>
          <a:prstGeom prst="rect">
            <a:avLst/>
          </a:prstGeom>
          <a:scene3d>
            <a:camera prst="orthographicFron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2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РАСШИРЯЯ ГРАНИЦЫ АРТ-ПРОСТРАНСТВА</a:t>
            </a:r>
            <a:endPara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5429" y="5425153"/>
            <a:ext cx="859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38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ЗЕЛЕНОГОРСКИЙ ПАРК КУЛЬТУРЫ И ОТДЫХА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2414" y="3836856"/>
            <a:ext cx="9364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ДСО «ПАРУС»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2414" y="3375191"/>
            <a:ext cx="858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ДОМ-ИНТЕРНАТ «КРАСНАЯ ЗВЕЗДА»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2414" y="4895851"/>
            <a:ext cx="858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СЕРТОЛОВСКАЯ БИБЛИОТЕКА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02414" y="4366467"/>
            <a:ext cx="887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ДСО «ПОКРОВСКИЙ» </a:t>
            </a:r>
          </a:p>
        </p:txBody>
      </p:sp>
      <p:pic>
        <p:nvPicPr>
          <p:cNvPr id="5122" name="Picture 2" descr="C:\Users\User\Downloads\175969182556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558738"/>
            <a:ext cx="3067050" cy="169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1" y="2872899"/>
            <a:ext cx="4149652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-интернате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звезда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 r="-1" b="25226"/>
          <a:stretch>
            <a:fillRect/>
          </a:stretch>
        </p:blipFill>
        <p:spPr>
          <a:xfrm>
            <a:off x="4359202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0800000" flipV="1">
            <a:off x="1562100" y="5682527"/>
            <a:ext cx="9677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фронтовой концертной бригады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Доме-интернате «Красная звезда»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533400"/>
            <a:ext cx="8248650" cy="52052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0379" y="5829300"/>
            <a:ext cx="8370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Развлекательная программа в ДСО "Парус"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829" y="304801"/>
            <a:ext cx="4879178" cy="5148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282847"/>
            <a:ext cx="3676650" cy="5148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7303" y="2533476"/>
            <a:ext cx="4355265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Сертоловской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-3761"/>
            <a:ext cx="71159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rcRect l="4791" r="2115"/>
          <a:stretch>
            <a:fillRect/>
          </a:stretch>
        </p:blipFill>
        <p:spPr>
          <a:xfrm>
            <a:off x="371384" y="273842"/>
            <a:ext cx="5607939" cy="6025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12861" r="12405" b="1"/>
          <a:stretch>
            <a:fillRect/>
          </a:stretch>
        </p:blipFill>
        <p:spPr>
          <a:xfrm>
            <a:off x="6349183" y="284796"/>
            <a:ext cx="5607939" cy="600351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443" y="2021304"/>
            <a:ext cx="3922294" cy="2334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«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кий»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>
            <a:grpSpLocks noGrp="1" noUngrp="1" noRot="1" noChangeAspect="1" noMove="1" noResize="1"/>
          </p:cNvGrpSpPr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/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1" name="Picture 3" descr="C:\Users\User\Downloads\1759693914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42" y="0"/>
            <a:ext cx="83659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586" y="247878"/>
            <a:ext cx="3932238" cy="555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1" y="247878"/>
            <a:ext cx="7112083" cy="555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0021" y="5967663"/>
            <a:ext cx="11237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Передвижная выставка С. Дмитриева.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беседка Зеленогорского парка  культуры  и  отдыха.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rcRect l="8" r="2579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78740" y="5852160"/>
            <a:ext cx="8150860" cy="752475"/>
          </a:xfrm>
          <a:prstGeom prst="rect">
            <a:avLst/>
          </a:prstGeom>
          <a:scene3d>
            <a:camera prst="orthographicFron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  </a:t>
            </a:r>
            <a:r>
              <a:rPr lang="en-US"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ВИРТУАЛЬНЫЕ АР</a:t>
            </a:r>
            <a:r>
              <a:rPr lang="ru-RU"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Т-</a:t>
            </a:r>
            <a:r>
              <a:rPr lang="en-US"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ПРОСТРАНСТВА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rcRect b="41467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0002165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025" y="0"/>
            <a:ext cx="997666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t="12594" r="3" b="7596"/>
          <a:stretch>
            <a:fillRect/>
          </a:stretch>
        </p:blipFill>
        <p:spPr>
          <a:xfrm>
            <a:off x="671195" y="3429635"/>
            <a:ext cx="4826000" cy="34283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rcRect b="41915"/>
          <a:stretch>
            <a:fillRect/>
          </a:stretch>
        </p:blipFill>
        <p:spPr>
          <a:xfrm>
            <a:off x="671195" y="0"/>
            <a:ext cx="4826000" cy="33585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345" y="0"/>
            <a:ext cx="4672965" cy="6858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97155" y="0"/>
            <a:ext cx="12092940" cy="6804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r="15368" b="-2"/>
          <a:stretch>
            <a:fillRect/>
          </a:stretch>
        </p:blipFill>
        <p:spPr>
          <a:xfrm>
            <a:off x="97154" y="52715"/>
            <a:ext cx="7370057" cy="68579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130" y="113030"/>
            <a:ext cx="2952750" cy="41776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220" y="2494280"/>
            <a:ext cx="3032760" cy="4273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1958" y="385011"/>
            <a:ext cx="6472989" cy="584775"/>
          </a:xfrm>
          <a:prstGeom prst="rect">
            <a:avLst/>
          </a:prstGeom>
          <a:solidFill>
            <a:schemeClr val="tx2">
              <a:lumMod val="20000"/>
              <a:lumOff val="80000"/>
              <a:alpha val="9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АРТ-КОПИЛКА</a:t>
            </a:r>
          </a:p>
        </p:txBody>
      </p:sp>
      <p:pic>
        <p:nvPicPr>
          <p:cNvPr id="4" name="Изображение 3" descr="q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260" y="1148080"/>
            <a:ext cx="5490845" cy="54908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7760" y="106800"/>
            <a:ext cx="5887279" cy="646331"/>
          </a:xfrm>
          <a:prstGeom prst="rect">
            <a:avLst/>
          </a:prstGeom>
          <a:scene3d>
            <a:camera prst="orthographicFront"/>
            <a:lightRig rig="threePt" dir="t"/>
          </a:scene3d>
          <a:sp3d z="-25400">
            <a:bevelT w="6350" h="1016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НАШИ  АКТИВНОСТИ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3243263"/>
            <a:ext cx="428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0014" y="1270432"/>
            <a:ext cx="725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КОНЦЕРТНЫЕ ПРОГРАММЫ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0014" y="1767543"/>
            <a:ext cx="859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РАЗВЛЕКАТЕЛЬНО-РАЗВИВАЮЩИЕ МЕРОПРИЯТИЯ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1284" y="2265005"/>
            <a:ext cx="89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ИНФОРМАЦИОННО-ПОЗНАВАТЕЛЬНЫЕ ПРОГРАММЫ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51284" y="2753880"/>
            <a:ext cx="859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 ПРЕДСТАВЛЕНИЯ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50014" y="3264112"/>
            <a:ext cx="859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КАЛЕНДАРНЫЕ ПРАЗДНИКИ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51284" y="3773709"/>
            <a:ext cx="859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51284" y="4283941"/>
            <a:ext cx="859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МАСТЕР-КЛАССЫ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50014" y="4793538"/>
            <a:ext cx="725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КЛУБЫ ПО ИНТЕРЕСАМ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5708" y="473735"/>
            <a:ext cx="3949350" cy="1974998"/>
          </a:xfrm>
          <a:prstGeom prst="rect">
            <a:avLst/>
          </a:prstGeom>
          <a:scene3d>
            <a:camera prst="orthographicFron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НОВЫЕ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ГОРИЗОНТЫ ЗНАКОМСТВ</a:t>
            </a:r>
          </a:p>
        </p:txBody>
      </p:sp>
      <p:sp>
        <p:nvSpPr>
          <p:cNvPr id="17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rcRect l="8597" r="15675" b="2"/>
          <a:stretch>
            <a:fillRect/>
          </a:stretch>
        </p:blipFill>
        <p:spPr>
          <a:xfrm>
            <a:off x="4365058" y="10"/>
            <a:ext cx="782542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4" name="TextBox 13"/>
          <p:cNvSpPr txBox="1"/>
          <p:nvPr/>
        </p:nvSpPr>
        <p:spPr>
          <a:xfrm>
            <a:off x="792385" y="4409267"/>
            <a:ext cx="375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встреча с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Вершининым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Г.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r="2" b="24010"/>
          <a:stretch>
            <a:fillRect/>
          </a:stretch>
        </p:blipFill>
        <p:spPr>
          <a:xfrm>
            <a:off x="106045" y="283845"/>
            <a:ext cx="5937885" cy="6016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14483" r="11413" b="-2"/>
          <a:stretch>
            <a:fillRect/>
          </a:stretch>
        </p:blipFill>
        <p:spPr>
          <a:xfrm>
            <a:off x="6106795" y="283845"/>
            <a:ext cx="5943600" cy="60159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9" name="TextBox 8"/>
          <p:cNvSpPr txBox="1"/>
          <p:nvPr/>
        </p:nvSpPr>
        <p:spPr>
          <a:xfrm>
            <a:off x="144260" y="5509699"/>
            <a:ext cx="6773863" cy="560608"/>
          </a:xfrm>
          <a:prstGeom prst="rect">
            <a:avLst/>
          </a:prstGeom>
          <a:scene3d>
            <a:camera prst="orthographicFron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НОВЫЕ  ГОРИЗОНТЫ ЗНАКОМСТВ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07771" y="6178247"/>
            <a:ext cx="8373614" cy="424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                    </a:t>
            </a:r>
            <a:r>
              <a:rPr lang="en-US" sz="2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</a:t>
            </a:r>
            <a:r>
              <a:rPr lang="en-US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встреча с Е. В. Черняковым.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"/>
          <a:srcRect r="1" b="38541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rcRect t="981" b="10784"/>
          <a:stretch>
            <a:fillRect/>
          </a:stretch>
        </p:blipFill>
        <p:spPr>
          <a:xfrm>
            <a:off x="416768" y="204900"/>
            <a:ext cx="11146986" cy="6448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26" y="0"/>
            <a:ext cx="8229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rcRect l="1149" r="13775"/>
          <a:stretch>
            <a:fillRect/>
          </a:stretch>
        </p:blipFill>
        <p:spPr>
          <a:xfrm>
            <a:off x="7219950" y="78636"/>
            <a:ext cx="483870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1464" r="2448"/>
          <a:stretch>
            <a:fillRect/>
          </a:stretch>
        </p:blipFill>
        <p:spPr>
          <a:xfrm>
            <a:off x="3436659" y="0"/>
            <a:ext cx="4430991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9" name="Freeform: Shap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036" y="1905000"/>
            <a:ext cx="3887564" cy="1602636"/>
          </a:xfrm>
          <a:prstGeom prst="rect">
            <a:avLst/>
          </a:prstGeom>
          <a:scene3d>
            <a:camera prst="orthographicFron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УЛИЧНЫЕ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АРТ-ПРОСТРАНСТВА</a:t>
            </a:r>
          </a:p>
        </p:txBody>
      </p:sp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1036" y="5248762"/>
            <a:ext cx="7257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Народное гуляние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«Прощай, Масленица!»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</Words>
  <Application>Microsoft Office PowerPoint</Application>
  <PresentationFormat>Широкоэкранный</PresentationFormat>
  <Paragraphs>73</Paragraphs>
  <Slides>26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 Щербаков</dc:creator>
  <cp:lastModifiedBy>Admin</cp:lastModifiedBy>
  <cp:revision>144</cp:revision>
  <dcterms:created xsi:type="dcterms:W3CDTF">2025-09-16T17:08:00Z</dcterms:created>
  <dcterms:modified xsi:type="dcterms:W3CDTF">2025-10-09T08:28:24Z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962BF5E127DB4C11976B81C8588BFDE9_12</vt:lpwstr>
  </property>
  <property fmtid="{D5CDD505-2E9C-101B-9397-08002B2CF9AE}" pid="3" name="KSOProductBuildVer">
    <vt:lpwstr>1049-12.2.0.22549</vt:lpwstr>
  </property>
</Properties>
</file>